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>
        <p:scale>
          <a:sx n="78" d="100"/>
          <a:sy n="78" d="100"/>
        </p:scale>
        <p:origin x="-1134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15.06.2021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349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HP</cp:lastModifiedBy>
  <cp:revision>26</cp:revision>
  <dcterms:created xsi:type="dcterms:W3CDTF">2020-10-06T09:06:49Z</dcterms:created>
  <dcterms:modified xsi:type="dcterms:W3CDTF">2021-06-15T06:31:29Z</dcterms:modified>
</cp:coreProperties>
</file>